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Default Extension="gif" ContentType="image/gif"/>
  <Default Extension="vml" ContentType="application/vnd.openxmlformats-officedocument.vmlDrawing"/>
  <Default Extension="m4v" ContentType="video/mp4"/>
  <Default Extension="xlsx" ContentType="application/vnd.openxmlformats-officedocument.spreadsheetml.sheet"/>
  <Default Extension="jpg" ContentType="image/jpg"/>
  <Default Extension="mp4" ContentType="video/mp4"/>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slideLayouts/slideLayout1.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5"/>
  </p:notesMaster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Assign place in memory for Target and Features
Features is an array, mathematically, a one dimensional vector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seem useless but these stats usually give some insight into our dataset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Iterate over a separate list to avoid collisions and bugs
Print features to check what remains
For loop used for print to have two separate lines. Not necessary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check for NaN values in Feature and Target dataframes
2. Do this by calling the sum of all NaN values 
Notice that we have same number of Target NaNs as we do with Features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Number and IATA codes are not viable for the model. So we use an encoder
Encoder works like a hashmap: assigns a key for every value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generate ONE LabelEncoder Object per Feature
Each feature has assigned to it a specific encoder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Number and IATA codes are not viable for the model. So we use an encoder
Encoder works like a hashmap: assigns a key for every value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Number and IATA codes are not viable for the model. So we use an encoder
Encoder works like a hashmap: assigns a key for every value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Number and IATA codes are not viable for the model. So we use an encoder
Encoder works like a hashmap: assigns a key for every value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Number and IATA codes are not viable for the model. So we use an encoder
Encoder works like a hashmap: assigns a key for every value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+-1 for values outputted by Parameter Tuning
Iterate, for each of them, with a difference of 0.5. Means building a model and testing it for every variable
Output is model with best accuracy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test results, how to improve and the decision tree itself + explain the evaluation methods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+-1 for values outputted by Parameter Tuning
Iterate, for each of them, with a difference of 0.5. Means building a model and testing it for every variable
Output is model with best accuracy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+-1 for values outputted by Parameter Tuning
Iterate, for each of them, with a difference of 0.5. Means building a model and testing it for every variable
Output is model with best accuracy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who won the previous challenge and announce at the beginning of the workshop 
no need to encode variables: https://www.kaggle.com/datasets/prathamtripathi/drug-classification 
show how to submit on kaggle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into our problem I want use to understand the bigger picture. These 5 steps are the steps done when building a machine learning model. For now, we have mostly focused on step 3 by talking about many ML algorithms, however, from this point onwards we are going to also focus on other areas as they are also of great importance. Today, we will focus on step 2, data cleaning and feature engineering, while also teaching you a new model called XGBoost.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cleansing is the process of modifying your data to improve the accuracy of your model by a few % points
This means taking care of missing values
removing duplicates 
removing outliers in order to increase the quality and accuracy of your dataset.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Sometimes the data type you're trying to process will not be computable by a model i.e. text being processed by an algorithm (more on that later) so you have to modify it structurally.
2. Missing values, nans (not a number s), 0, and whitespace characters all break the model. You want to watch out for those
3. Accuracy is affected by data cleansing - as we shall see, your model can make closer predictions by manipulating the data
4. Sometimes having too many features or observations means you must run the code for DAYS. You can avoid that with data cleansing
5.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Sometimes the data type you're trying to process will not be computable by a model i.e. text being processed by an algorithm (more on that later) so you have to modify it structurally.
2. Missing values, nans (not a number s), 0, and whitespace characters all break the model. You want to watch out for those
3. Accuracy is affected by data cleansing - as we shall see, your model can make closer predictions by manipulating the data
4. Sometimes having too many features or observations means you must run the code for DAYS. You can avoid that with data cleansing
5.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begin by talking about what Data Cleansing and Feature engineering is and why it is important. Data cleansing is the process of cleaning your data. This means taking care of missing values, removing duplicates, and removing outliers in order to increase the quality and accuracy of your dataset. We will be showing some methods of data cleansing today but really recommend you having a further read as there are many techniques you could use. Feature engineering is the process of selecting, manipulating and transforming data into feature that can be used in supervised learning. So with feature engineering, we can change the type of values [show example] so that it matches our models requirements. We can also create new features based on data we current have [show example], and we can do some exploratory data analysis where we explore the patterns in our dataset [show example]. Feature engineering is very important as without it the model wouldn't work. Furthermore, it is the area in which ML engineers spend most time in the entire ML process because it can highly improve the model quality and can be quite complex depending on your dataset. I have provided a list of tools that you can use to facilitate your feature engineering. I really recommend exploring these tools and techniques as there are so many that can really improve your model while making your life easier. In future workshops we'll always try to solve the problem with new data cleansing and feature engineering techniques, just like we do with models, so you can familiarize yourself with them. 
https://monkeylearn.com/blog/data-cleaning-python/
https://towardsdatascience.com/what-is-feature-engineering-importance-tools-and-techniques-for-machine-learning-2080b0269f10
note-to-self: last sentence is very important. In beginning of year maybe we should give a pandas tutorial, and focus on one area per workshop but then second half we combine everything and start teaching models and techniques based on problems. Website should have articles on every major model and technique. Focus on real life significance.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begin by talking about what Data Cleansing and Feature engineering is and why it is important. Data cleansing is the process of cleaning your data. This means taking care of missing values, removing duplicates, and removing outliers in order to increase the quality and accuracy of your dataset. We will be showing some methods of data cleansing today but really recommend you having a further read as there are many techniques you could use. Feature engineering is the process of selecting, manipulating and transforming data into feature that can be used in supervised learning. So with feature engineering, we can change the type of values [show example] so that it matches our models requirements. We can also create new features based on data we current have [show example], and we can do some exploratory data analysis where we explore the patterns in our dataset [show example]. Feature engineering is very important as without it the model wouldn't work. Furthermore, it is the area in which ML engineers spend most time in the entire ML process because it can highly improve the model quality and can be quite complex depending on your dataset. I have provided a list of tools that you can use to facilitate your feature engineering. I really recommend exploring these tools and techniques as there are so many that can really improve your model while making your life easier. In future workshops we'll always try to solve the problem with new data cleansing and feature engineering techniques, just like we do with models, so you can familiarize yourself with them. 
https://monkeylearn.com/blog/data-cleaning-python/
https://towardsdatascience.com/what-is-feature-engineering-importance-tools-and-techniques-for-machine-learning-2080b0269f10
note-to-self: last sentence is very important. In beginning of year maybe we should give a pandas tutorial, and focus on one area per workshop but then second half we combine everything and start teaching models and techniques based on problems. Website should have articles on every major model and technique. Focus on real life significance.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dataset (mention you have to import it)
Some values are not interesting
All the NaNs are reasons or conditions for delay. But they do not affect the delay itself. We also know them after the delay
Locate that Arrival delay is the Target (Note that it is negative as well)
Encode features and variable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jp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jp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1.jp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2.jp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3.jp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jp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jp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16.jp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7.jp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jp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19.jp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jp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20.jp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21.jp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22.jp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23.jpg" Type="http://schemas.openxmlformats.org/officeDocument/2006/relationships/image"/><Relationship Id="rId2" Target="../slideLayouts/slideLayout1.xml" Type="http://schemas.openxmlformats.org/officeDocument/2006/relationships/slideLayout"/><Relationship Id="rId3"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24.jp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25.jp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26.jpg" Type="http://schemas.openxmlformats.org/officeDocument/2006/relationships/image"/><Relationship Id="rId2" Target="../slideLayouts/slideLayout1.xml" Type="http://schemas.openxmlformats.org/officeDocument/2006/relationships/slideLayout"/><Relationship Id="rId3"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27.jpg" Type="http://schemas.openxmlformats.org/officeDocument/2006/relationships/image"/><Relationship Id="rId2" Target="../slideLayouts/slideLayout1.xml" Type="http://schemas.openxmlformats.org/officeDocument/2006/relationships/slideLayout"/><Relationship Id="rId3"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28.jp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29.jpg" Type="http://schemas.openxmlformats.org/officeDocument/2006/relationships/image"/><Relationship Id="rId2" Target="../slideLayouts/slideLayout1.xml" Type="http://schemas.openxmlformats.org/officeDocument/2006/relationships/slideLayout"/><Relationship Id="rId3"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jp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4.jp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5.jp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jp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7.jp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8.jp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9.jp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89122052-fb06-494e-a3a0-c254185d53d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66fb53ab-78e1-44ec-9991-4408f8541fb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f76e55f0-b452-4b80-9dda-ffe2d4358b6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5de30f0c-ff01-4345-8de0-84d7afc7580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bce4d22c-5271-4f3a-854e-a022771b318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d66cf947-2a18-44a7-be20-e8a93e1101b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10fe4059-1daf-40fe-a528-f28a07f5494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49a193f0-1cf4-4a5e-844f-5ec1688cc78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b29c9425-b10a-4c63-b266-15b413199a5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00618662-bba4-4da5-b1d5-3b7bb0a8a1e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06fd2592-b8e9-40bb-b7ef-acb789a2235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ceffd817-0ae7-4686-9b36-5106fbb74f4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0d632f4c-9b53-4e1a-bf4e-8aa2d8683d8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f0bebaca-9770-4120-b19e-8f7e3d06f81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0a8dce9a-8229-464a-8879-f3d89c73387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0657a47e-1bb0-476f-9efa-fd83361f99b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2882ac48-511b-465a-8b8b-4c4d61a5aef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82f8d201-0b81-4089-9b8d-7d00dfc915b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bc833df2-8e7e-47ec-8fad-6061278858c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517d5004-bdc8-4981-b2f7-055ed1a3f47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24f7ece3-2d1f-410c-97ff-dc484d1354b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c53050a1-f796-4a08-bb00-9e2de88cb3a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76caf4e0-4828-4491-a50f-8cd37393df0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0adba3b4-5ec0-4b48-8b71-b7fd6cd15c9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523dd4e0-2d84-45a5-9c44-6aaa6811b6c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9bbeda93-5699-4cda-aebc-6a10b4c3cfc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7f95b38c-4030-4044-8559-335adfcbed9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f60b9f40-c11a-46e1-b10e-791289969df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68466412-cf0a-4b78-8a10-b4d0cc23d3f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2960F52493204CB9488410A28C071F" ma:contentTypeVersion="9" ma:contentTypeDescription="Create a new document." ma:contentTypeScope="" ma:versionID="43a7b0d8cff384f0f16bc710ddf18cde">
  <xsd:schema xmlns:xsd="http://www.w3.org/2001/XMLSchema" xmlns:xs="http://www.w3.org/2001/XMLSchema" xmlns:p="http://schemas.microsoft.com/office/2006/metadata/properties" xmlns:ns2="a58779b2-6e96-4303-86a5-b4932c384b6f" xmlns:ns3="db049201-17a3-4711-b9db-36f87b3633aa" targetNamespace="http://schemas.microsoft.com/office/2006/metadata/properties" ma:root="true" ma:fieldsID="47a9d22023c6a0a92258283cddf99df0" ns2:_="" ns3:_="">
    <xsd:import namespace="a58779b2-6e96-4303-86a5-b4932c384b6f"/>
    <xsd:import namespace="db049201-17a3-4711-b9db-36f87b3633a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8779b2-6e96-4303-86a5-b4932c384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bf2f534-9c3d-494b-83fb-768e807180cb"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049201-17a3-4711-b9db-36f87b3633a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d49d13a-e822-4830-a33f-42f24002a24d}" ma:internalName="TaxCatchAll" ma:showField="CatchAllData" ma:web="db049201-17a3-4711-b9db-36f87b3633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BFF61-93AC-452F-AF60-6EA73A1DE323}"/>
</file>

<file path=customXml/itemProps2.xml><?xml version="1.0" encoding="utf-8"?>
<ds:datastoreItem xmlns:ds="http://schemas.openxmlformats.org/officeDocument/2006/customXml" ds:itemID="{9CA16F1B-7F2A-4EDF-A47A-057C87B288C0}"/>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2023-04-22T17:44:46.217Z</dcterms:created>
  <dcterms:modified xsi:type="dcterms:W3CDTF">2023-04-22T17:44:46.217Z</dcterms:modified>
</cp:coreProperties>
</file>